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6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43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518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013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9708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5682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8644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221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357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3622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702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3377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737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B9FD2-23BE-4747-8576-8498CF568D87}" type="datetimeFigureOut">
              <a:rPr lang="bg-BG" smtClean="0"/>
              <a:t>15.11.2016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6EA6D-F35F-4BD8-8FBF-BCF08052D73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1366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ryr.codeschool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twitter.com/accidental__ar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764704"/>
            <a:ext cx="9144000" cy="5328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360"/>
            <a:ext cx="9144000" cy="49312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963360"/>
            <a:ext cx="9144000" cy="4931279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5010642"/>
            <a:ext cx="2591025" cy="1767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5596" y="2204864"/>
            <a:ext cx="72728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Wiping out statistics anxiety and code fear – getting quantitative!</a:t>
            </a:r>
            <a:endParaRPr lang="bg-BG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7904" y="6128459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/>
              <a:t>Gergana</a:t>
            </a:r>
            <a:r>
              <a:rPr lang="en-US" dirty="0" smtClean="0"/>
              <a:t> </a:t>
            </a:r>
            <a:r>
              <a:rPr lang="en-US" dirty="0" err="1" smtClean="0"/>
              <a:t>Daskalova</a:t>
            </a:r>
            <a:endParaRPr lang="en-US" dirty="0" smtClean="0"/>
          </a:p>
          <a:p>
            <a:pPr algn="r"/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Nov </a:t>
            </a:r>
            <a:r>
              <a:rPr lang="en-US" dirty="0" smtClean="0"/>
              <a:t>2016, University of Edinburgh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9673" y="105322"/>
            <a:ext cx="7488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We would love your feedback!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3761" y="2492896"/>
            <a:ext cx="7736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https://www.surveymonkey.co.uk/r/6CQF3J7</a:t>
            </a:r>
            <a:endParaRPr lang="bg-BG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6206" y="3212976"/>
            <a:ext cx="7791587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 pitchFamily="34" charset="0"/>
                <a:cs typeface="Arial" pitchFamily="34" charset="0"/>
              </a:rPr>
              <a:t>Thank you for helping us make Coding Club better!</a:t>
            </a:r>
            <a:endParaRPr lang="bg-BG" sz="3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13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399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Next steps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756" y="1340768"/>
            <a:ext cx="6210436" cy="31085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EES students can go through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Chrissy’s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and Kyle’s VLE (Virtual Learning Environment) on Learn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Code Academy’s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tryR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course - </a:t>
            </a:r>
            <a:r>
              <a:rPr lang="en-GB" sz="2800" u="sng" dirty="0">
                <a:latin typeface="Arial" pitchFamily="34" charset="0"/>
                <a:cs typeface="Arial" pitchFamily="34" charset="0"/>
                <a:hlinkClick r:id="rId3"/>
              </a:rPr>
              <a:t>http://</a:t>
            </a:r>
            <a:r>
              <a:rPr lang="en-GB" sz="2800" u="sng" dirty="0" smtClean="0">
                <a:latin typeface="Arial" pitchFamily="34" charset="0"/>
                <a:cs typeface="Arial" pitchFamily="34" charset="0"/>
                <a:hlinkClick r:id="rId3"/>
              </a:rPr>
              <a:t>tryr.codeschool.com</a:t>
            </a:r>
            <a:endParaRPr lang="en-GB" sz="2800" u="sng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GB" sz="2800" dirty="0" smtClean="0">
                <a:latin typeface="Arial" pitchFamily="34" charset="0"/>
                <a:cs typeface="Arial" pitchFamily="34" charset="0"/>
              </a:rPr>
              <a:t>For fun, check out </a:t>
            </a:r>
            <a:r>
              <a:rPr lang="en-GB" sz="2800" dirty="0" smtClean="0">
                <a:latin typeface="Arial" pitchFamily="34" charset="0"/>
                <a:cs typeface="Arial" pitchFamily="34" charset="0"/>
                <a:hlinkClick r:id="rId4"/>
              </a:rPr>
              <a:t>https://twitter.com/accidental__art</a:t>
            </a:r>
            <a:endParaRPr lang="en-GB" sz="28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Instead of the euclidean distance between clouds on a Landsat 8 satellite image, I present this. via Matthew Perry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67"/>
          <a:stretch/>
        </p:blipFill>
        <p:spPr bwMode="auto">
          <a:xfrm>
            <a:off x="6444208" y="1327820"/>
            <a:ext cx="2492499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44208" y="598284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By Matthew Perry</a:t>
            </a:r>
            <a:endParaRPr lang="bg-BG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4522181"/>
            <a:ext cx="54360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 smtClean="0">
                <a:latin typeface="Arial" pitchFamily="34" charset="0"/>
                <a:cs typeface="Arial" pitchFamily="34" charset="0"/>
              </a:rPr>
              <a:t>Come back for our next workshop, Wednesday 2-4pm, Crew 301!</a:t>
            </a:r>
            <a:endParaRPr lang="bg-BG" sz="3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Workshop outline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2034" y="1484784"/>
            <a:ext cx="7488832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Coding Club – our team &amp;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Quick 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Intros &amp; discussion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Tutorial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An even quicker survey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5" b="27649"/>
          <a:stretch/>
        </p:blipFill>
        <p:spPr>
          <a:xfrm>
            <a:off x="902034" y="4077072"/>
            <a:ext cx="7406373" cy="24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Our team &amp; values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0"/>
          <a:stretch/>
        </p:blipFill>
        <p:spPr>
          <a:xfrm>
            <a:off x="1239132" y="1052736"/>
            <a:ext cx="6665735" cy="544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Our team &amp; values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57" y="1510881"/>
            <a:ext cx="1746286" cy="17462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" y="1536982"/>
            <a:ext cx="1720186" cy="1720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" y="4045140"/>
            <a:ext cx="1685557" cy="16855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601" y="4059968"/>
            <a:ext cx="1685557" cy="1685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510881"/>
            <a:ext cx="1746286" cy="1746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73" y="1536982"/>
            <a:ext cx="1749419" cy="17494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57" y="4045138"/>
            <a:ext cx="1685557" cy="16855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1536981"/>
            <a:ext cx="1720186" cy="17201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172" y="3286401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Gergana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9306" y="3306981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John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34999" y="3306981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Eleanor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67771" y="3338599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Joe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7536" y="3338599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Sandra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303" y="5745525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Haydn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28159" y="5784936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Kyle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27438" y="5784936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Isla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00540" y="5700557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Pedro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0480" y="5730695"/>
            <a:ext cx="1626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Chrissy</a:t>
            </a:r>
            <a:endParaRPr lang="bg-BG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1" t="19700" r="13703" b="30327"/>
          <a:stretch/>
        </p:blipFill>
        <p:spPr>
          <a:xfrm>
            <a:off x="7352047" y="4045137"/>
            <a:ext cx="1663818" cy="165541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07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Our team &amp; values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7597140" cy="436626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51730" y="3603873"/>
            <a:ext cx="5199299" cy="170530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85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Quick survey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4525" y="1340768"/>
            <a:ext cx="77749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https://www.surveymonkey.co.uk/r/6DF5BVZ</a:t>
            </a:r>
            <a:endParaRPr lang="bg-BG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t="12201" r="25000" b="17640"/>
          <a:stretch/>
        </p:blipFill>
        <p:spPr bwMode="auto">
          <a:xfrm>
            <a:off x="1447799" y="1909589"/>
            <a:ext cx="6248400" cy="48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5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39"/>
          <a:stretch/>
        </p:blipFill>
        <p:spPr>
          <a:xfrm>
            <a:off x="4543822" y="1124743"/>
            <a:ext cx="4497288" cy="54372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Discussion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4945" y="2504525"/>
            <a:ext cx="4278877" cy="26776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What’s your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favourite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thing about stats and programming?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What’s your proudest R moment?</a:t>
            </a:r>
          </a:p>
          <a:p>
            <a:pPr marL="342900" indent="-342900">
              <a:buAutoNum type="arabicPeriod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Any funny R moments?</a:t>
            </a:r>
            <a:endParaRPr lang="bg-BG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715844" y="5373216"/>
            <a:ext cx="1656184" cy="100811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24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Tutorial – intro to R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5" t="11858" r="17500" b="11773"/>
          <a:stretch/>
        </p:blipFill>
        <p:spPr bwMode="auto">
          <a:xfrm>
            <a:off x="884869" y="1484784"/>
            <a:ext cx="7538936" cy="523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1719" y="1052736"/>
            <a:ext cx="5594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https://ourcodingclub.github.io/</a:t>
            </a:r>
            <a:endParaRPr lang="bg-BG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436096" y="1559213"/>
            <a:ext cx="720080" cy="3408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85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836712"/>
            <a:ext cx="9144000" cy="94394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" y="105322"/>
            <a:ext cx="1648332" cy="11247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9035" y="105322"/>
            <a:ext cx="725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itchFamily="34" charset="0"/>
                <a:cs typeface="Arial" pitchFamily="34" charset="0"/>
              </a:rPr>
              <a:t>Tutorial – intro to R</a:t>
            </a:r>
            <a:endParaRPr lang="bg-BG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1719" y="1052736"/>
            <a:ext cx="5594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Arial" pitchFamily="34" charset="0"/>
                <a:cs typeface="Arial" pitchFamily="34" charset="0"/>
              </a:rPr>
              <a:t>https://ourcodingclub.github.io/</a:t>
            </a:r>
            <a:endParaRPr lang="bg-BG" sz="2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3" y="1628800"/>
            <a:ext cx="9036496" cy="508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38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176</Words>
  <Application>Microsoft Office PowerPoint</Application>
  <PresentationFormat>On-screen Show (4:3)</PresentationFormat>
  <Paragraphs>41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15</cp:revision>
  <dcterms:created xsi:type="dcterms:W3CDTF">2016-11-15T09:36:15Z</dcterms:created>
  <dcterms:modified xsi:type="dcterms:W3CDTF">2016-11-15T18:56:35Z</dcterms:modified>
</cp:coreProperties>
</file>